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D837F06-F2B8-4873-BECE-0C594B993EC4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E4C358E-3A88-4FD2-AA70-2D94C4822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cubic%20architecture&amp;source=images&amp;cd=&amp;cad=rja&amp;docid=vJOvdK_YXtfj6M&amp;tbnid=lGii4N97FAL88M:&amp;ved=0CAUQjRw&amp;url=http%3A%2F%2Fwww.viahouse.com%2F2010%2F11%2Fblack-cubic-house-design-with-mixing-modern-architecture-and-natural-environment%2F&amp;ei=-0ECUvq6AaPWyQHu14GIDg&amp;bvm=bv.50310824,d.aWc&amp;psig=AFQjCNHlYapLnhEmJ0zQt11EDWj9c_Zv4g&amp;ust=1375966059812432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hyperlink" Target="http://www.google.com/url?sa=i&amp;rct=j&amp;q=cubic%20architecture&amp;source=images&amp;cd=&amp;cad=rja&amp;docid=0yICaGc_BC2zWM&amp;tbnid=8sbFUOnSB6rY7M:&amp;ved=0CAUQjRw&amp;url=http%3A%2F%2Fwww.mippu.com%2Fmodern-cubic-house-with-sustainable-and-eco-friendly-technology-designed-by-stephen-kanner-architect.html&amp;ei=WkICUsiaOcLIyAGtyYDICA&amp;bvm=bv.50310824,d.aWc&amp;psig=AFQjCNHlYapLnhEmJ0zQt11EDWj9c_Zv4g&amp;ust=1375966059812432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all-that-is-interesting.com/post/12019835848/the-curious-cubic-houses-of-rotterda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Cubic style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Nathan Luck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Cubic Style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5486400" cy="4572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This style was created by architect Piet </a:t>
            </a:r>
            <a:r>
              <a:rPr lang="en-US" sz="2000" dirty="0" err="1" smtClean="0"/>
              <a:t>Blom</a:t>
            </a:r>
            <a:r>
              <a:rPr lang="en-US" sz="2000" dirty="0" smtClean="0"/>
              <a:t> in the 1970s.</a:t>
            </a: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 smtClean="0"/>
              <a:t>cubic form is often outlined with stacks of larger blocks at the corners.</a:t>
            </a:r>
          </a:p>
          <a:p>
            <a:r>
              <a:rPr lang="en-US" sz="2000" dirty="0" smtClean="0"/>
              <a:t>Doors and windows typically are topped with elaborately-carved decorative lintels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They are made up of concrete floors, concrete pillars and wooden </a:t>
            </a:r>
            <a:r>
              <a:rPr lang="en-US" sz="2000" dirty="0" smtClean="0"/>
              <a:t>framing.</a:t>
            </a:r>
            <a:endParaRPr lang="en-US" sz="2000" dirty="0" smtClean="0"/>
          </a:p>
        </p:txBody>
      </p:sp>
      <p:pic>
        <p:nvPicPr>
          <p:cNvPr id="1026" name="Picture 2" descr="http://ts1.mm.bing.net/th?id=H.4673170332978100&amp;pid=1.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2286000"/>
            <a:ext cx="2857500" cy="2286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4294967295"/>
          </p:nvPr>
        </p:nvSpPr>
        <p:spPr>
          <a:xfrm>
            <a:off x="0" y="1722438"/>
            <a:ext cx="4038600" cy="4525962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4294967295"/>
          </p:nvPr>
        </p:nvSpPr>
        <p:spPr>
          <a:xfrm>
            <a:off x="5105400" y="1722438"/>
            <a:ext cx="4038600" cy="4525962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5362" name="Picture 2" descr="http://ts1.mm.bing.net/th?id=H.4815346642977152&amp;pid=1.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00700" y="0"/>
            <a:ext cx="3543300" cy="2362200"/>
          </a:xfrm>
          <a:prstGeom prst="rect">
            <a:avLst/>
          </a:prstGeom>
          <a:noFill/>
        </p:spPr>
      </p:pic>
      <p:pic>
        <p:nvPicPr>
          <p:cNvPr id="2050" name="Picture 2" descr="http://www.viahouse.com/wp-content/uploads/2010/11/Black-Cubic-House-Design-with-Mixing-Modern-Architecture-and-Natural-Environment-588x391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5600700" cy="3724276"/>
          </a:xfrm>
          <a:prstGeom prst="rect">
            <a:avLst/>
          </a:prstGeom>
          <a:noFill/>
        </p:spPr>
      </p:pic>
      <p:pic>
        <p:nvPicPr>
          <p:cNvPr id="2052" name="Picture 4" descr="http://t1.gstatic.com/images?q=tbn:ANd9GcTFiLfiMnbTT01ch-2Tfwek0uVHB_NXSP1gMlu5zEw0HoSbD3Of:www.mippu.com/wp-content/uploads/cubic-house-sustainable-concept-design-ideas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3733800"/>
            <a:ext cx="3972582" cy="31242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781800" y="38100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Concrete walls 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3886200" y="2286000"/>
            <a:ext cx="27432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6210300" y="1866900"/>
            <a:ext cx="2971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486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0" y="54102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decorative lintels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2286000" y="5257800"/>
            <a:ext cx="2209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V="1">
            <a:off x="2933700" y="3467100"/>
            <a:ext cx="3200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all-that-is-interesting.com/post/12019835848/the-curious-cubic-houses-of-rotterdam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152</TotalTime>
  <Words>70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Verve</vt:lpstr>
      <vt:lpstr>Cubic style Architecture</vt:lpstr>
      <vt:lpstr>Cubic Style Architecture</vt:lpstr>
      <vt:lpstr>Slide 3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Cubic style Architecture</dc:title>
  <dc:creator>nrittenberry</dc:creator>
  <cp:lastModifiedBy>nrittenberry</cp:lastModifiedBy>
  <cp:revision>18</cp:revision>
  <dcterms:created xsi:type="dcterms:W3CDTF">2013-08-06T12:20:26Z</dcterms:created>
  <dcterms:modified xsi:type="dcterms:W3CDTF">2013-08-07T13:36:59Z</dcterms:modified>
</cp:coreProperties>
</file>